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Nunito SemiBold"/>
      <p:regular r:id="rId27"/>
      <p:bold r:id="rId28"/>
      <p:italic r:id="rId29"/>
      <p:boldItalic r:id="rId30"/>
    </p:embeddedFont>
    <p:embeddedFont>
      <p:font typeface="Nunito"/>
      <p:regular r:id="rId31"/>
      <p:bold r:id="rId32"/>
      <p:italic r:id="rId33"/>
      <p:boldItalic r:id="rId34"/>
    </p:embeddedFont>
    <p:embeddedFont>
      <p:font typeface="Nunito ExtraBold"/>
      <p:bold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NunitoSemiBold-bold.fntdata"/><Relationship Id="rId27" Type="http://schemas.openxmlformats.org/officeDocument/2006/relationships/font" Target="fonts/Nunito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unitoSemiBold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unito-regular.fntdata"/><Relationship Id="rId30" Type="http://schemas.openxmlformats.org/officeDocument/2006/relationships/font" Target="fonts/NunitoSemiBold-boldItalic.fntdata"/><Relationship Id="rId11" Type="http://schemas.openxmlformats.org/officeDocument/2006/relationships/slide" Target="slides/slide6.xml"/><Relationship Id="rId33" Type="http://schemas.openxmlformats.org/officeDocument/2006/relationships/font" Target="fonts/Nunito-italic.fntdata"/><Relationship Id="rId10" Type="http://schemas.openxmlformats.org/officeDocument/2006/relationships/slide" Target="slides/slide5.xml"/><Relationship Id="rId32" Type="http://schemas.openxmlformats.org/officeDocument/2006/relationships/font" Target="fonts/Nunito-bold.fntdata"/><Relationship Id="rId13" Type="http://schemas.openxmlformats.org/officeDocument/2006/relationships/slide" Target="slides/slide8.xml"/><Relationship Id="rId35" Type="http://schemas.openxmlformats.org/officeDocument/2006/relationships/font" Target="fonts/NunitoExtraBold-bold.fntdata"/><Relationship Id="rId12" Type="http://schemas.openxmlformats.org/officeDocument/2006/relationships/slide" Target="slides/slide7.xml"/><Relationship Id="rId34" Type="http://schemas.openxmlformats.org/officeDocument/2006/relationships/font" Target="fonts/Nunito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NunitoExtraBold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762c09ddce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762c09ddce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62c09ddce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62c09ddce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62c09ddce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762c09ddc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762c09ddce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762c09ddce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62c09ddce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762c09ddce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62c09ddce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62c09ddc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762c09ddce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762c09ddce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7628a28c8d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7628a28c8d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7628a28c8d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7628a28c8d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7628a28c8d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7628a28c8d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be929d71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7be929d71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628a28c8d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7628a28c8d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7628a28c8d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7628a28c8d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be929d71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be929d71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628a28c8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628a28c8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62c09ddc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62c09dd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62c09ddc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62c09ddc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62c09ddc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62c09ddc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62c09ddc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62c09ddc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762c09ddc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762c09ddc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860100" cy="5143500"/>
          </a:xfrm>
          <a:prstGeom prst="flowChartInputOutpu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6100" y="0"/>
            <a:ext cx="541075" cy="483800"/>
          </a:xfrm>
          <a:prstGeom prst="flowChartExtra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2355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Pick Projects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HP, EPE, E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Human Practices,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Education and Public Outreach, Entrepreneurship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Intro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3" name="Google Shape;123;p2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Examples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0" name="Google Shape;13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1" name="Google Shape;131;p2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Narrative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9" name="Google Shape;139;p2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ctrTitle"/>
          </p:nvPr>
        </p:nvSpPr>
        <p:spPr>
          <a:xfrm>
            <a:off x="2355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Human Practices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145" name="Google Shape;145;p25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Bee-ple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Intro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Human-centered design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Iterative Design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IDEO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3" name="Google Shape;153;p2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6871" y="1691050"/>
            <a:ext cx="4150251" cy="272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Examples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61" name="Google Shape;16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2" name="Google Shape;162;p2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Narrative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69" name="Google Shape;16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0" name="Google Shape;170;p2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Feasibility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77" name="Google Shape;177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You must determine if your project can be done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Talk to profs that specialize in the topic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Look for papers in that area, ideally 1 does it but slightly differently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Is it a well-developed industry that has 100 years of science in it?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8" name="Google Shape;178;p2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3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Feasibility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85" name="Google Shape;185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Schedule meetings with profs in the field, send them an email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Go meet them and save their contact info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6" name="Google Shape;186;p3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Interest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93" name="Google Shape;193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You must determine if people care about your project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Talk to people affected by the problem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If there’s no problem, why even do the project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Be friendly, send out emails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Go meet them and save their contact info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835325" y="167175"/>
            <a:ext cx="3484875" cy="4834150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653113" y="307350"/>
            <a:ext cx="38493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Table of Contents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65725" y="948775"/>
            <a:ext cx="4352100" cy="3416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Pick project(s)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EPE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Entrepreneurship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HP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Feasibility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Interest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HP Assignment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/>
          <p:nvPr>
            <p:ph type="ctrTitle"/>
          </p:nvPr>
        </p:nvSpPr>
        <p:spPr>
          <a:xfrm>
            <a:off x="2355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“Assignment”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Assignment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06" name="Google Shape;206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Determine the best project based on HP over the next few weeks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en" sz="1400">
                <a:latin typeface="Nunito"/>
                <a:ea typeface="Nunito"/>
                <a:cs typeface="Nunito"/>
                <a:sym typeface="Nunito"/>
              </a:rPr>
              <a:t>For each project chosen</a:t>
            </a:r>
            <a:endParaRPr b="1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Determine who goes to what meetings based on interest and availability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Minimum of three profs met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Minimum of three stakeholders met/phoned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Minimum of 1 paper that shows idea is likely to work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Make a presentation outlining what you learned (Present April 1st)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If you absolutely hate one of the projects shown, do HP for it, HP is the most likely way for it to be shut down (BEER 2019 storytime)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If you love a project do HP for it, show there’s interest in your project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7" name="Google Shape;207;p3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Picking a project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Over the past few weeks you’ve been working on your USRAs for funding. Now we need to pick a project for iGEM Calgary 2020.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ctrTitle"/>
          </p:nvPr>
        </p:nvSpPr>
        <p:spPr>
          <a:xfrm>
            <a:off x="2355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Pick top projects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79" name="Google Shape;79;p16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2-4 projects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ctrTitle"/>
          </p:nvPr>
        </p:nvSpPr>
        <p:spPr>
          <a:xfrm>
            <a:off x="2355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Education &amp;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Public Engagement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85" name="Google Shape;85;p17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High School Musical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Intro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3" name="Google Shape;93;p1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Examples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1" name="Google Shape;101;p1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Narrative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9" name="Google Shape;109;p2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ctrTitle"/>
          </p:nvPr>
        </p:nvSpPr>
        <p:spPr>
          <a:xfrm>
            <a:off x="2355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Entrepreneurship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115" name="Google Shape;115;p21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Rolling in the Dough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